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CD3D-7E6D-429E-A86F-4A7D6CF52399}" type="datetimeFigureOut">
              <a:rPr lang="ru-RU" smtClean="0"/>
              <a:pPr/>
              <a:t>24.04.2025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F4564-21F1-4FD2-85BB-BFA020DEFAB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решение 3"/>
          <p:cNvSpPr/>
          <p:nvPr/>
        </p:nvSpPr>
        <p:spPr>
          <a:xfrm>
            <a:off x="2123728" y="2060848"/>
            <a:ext cx="4104456" cy="1656184"/>
          </a:xfrm>
          <a:prstGeom prst="flowChartDecision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2420888"/>
            <a:ext cx="4248472" cy="89153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Cyber Ravage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7856" y="6488668"/>
            <a:ext cx="1296144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Басов Илья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400716"/>
            <a:ext cx="3600400" cy="1143000"/>
          </a:xfrm>
          <a:prstGeom prst="roundRect">
            <a:avLst/>
          </a:prstGeom>
          <a:solidFill>
            <a:schemeClr val="bg1">
              <a:alpha val="72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Прыжок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B1CD7-56E2-E36A-659F-53F3462A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98862"/>
            <a:ext cx="3276600" cy="5810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5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3240360" cy="1012974"/>
          </a:xfrm>
          <a:prstGeom prst="roundRect">
            <a:avLst/>
          </a:prstGeo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Атака</a:t>
            </a:r>
          </a:p>
        </p:txBody>
      </p:sp>
      <p:pic>
        <p:nvPicPr>
          <p:cNvPr id="2050" name="Picture 2" descr="C:\Users\TEMP.LAPTOP-S6CGT9HB\Downloads\Снимок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692696"/>
            <a:ext cx="3924300" cy="22193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3C54EF-296E-831B-1A3C-159CD2F95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1048"/>
            <a:ext cx="4785606" cy="22193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3960440" cy="1012974"/>
          </a:xfrm>
          <a:prstGeom prst="roundRect">
            <a:avLst/>
          </a:prstGeo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Поражение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D297E-A33D-563B-8E88-689D885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5827801" cy="32781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404664"/>
            <a:ext cx="3322712" cy="1012974"/>
          </a:xfrm>
          <a:prstGeom prst="roundRect">
            <a:avLst/>
          </a:prstGeom>
          <a:solidFill>
            <a:schemeClr val="bg1">
              <a:alpha val="82000"/>
            </a:schemeClr>
          </a:solidFill>
          <a:effectLst>
            <a:softEdge rad="0"/>
          </a:effectLst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Выводы</a:t>
            </a:r>
          </a:p>
        </p:txBody>
      </p:sp>
      <p:sp>
        <p:nvSpPr>
          <p:cNvPr id="4" name="Прямоугольник: скругленные углы 3"/>
          <p:cNvSpPr/>
          <p:nvPr/>
        </p:nvSpPr>
        <p:spPr>
          <a:xfrm>
            <a:off x="827584" y="2204864"/>
            <a:ext cx="7632848" cy="2553891"/>
          </a:xfrm>
          <a:prstGeom prst="roundRect">
            <a:avLst/>
          </a:prstGeom>
          <a:solidFill>
            <a:schemeClr val="bg1">
              <a:alpha val="66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работы над проектом были изучены возможности языка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библиотеки 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А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текже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создана игра Cyber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ravage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жанре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rouglike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В дальнейшем я планирую продолжать работу над проектом, добавляя новые уровни, персонажей и игровые механики.</a:t>
            </a:r>
            <a:endParaRPr lang="ru-RU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4186808" cy="868958"/>
          </a:xfrm>
          <a:prstGeom prst="roundRect">
            <a:avLst/>
          </a:prstGeom>
          <a:solidFill>
            <a:schemeClr val="bg1">
              <a:alpha val="72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Введение</a:t>
            </a:r>
          </a:p>
        </p:txBody>
      </p:sp>
      <p:pic>
        <p:nvPicPr>
          <p:cNvPr id="1026" name="Picture 2" descr="C:\Users\TEMP.LAPTOP-S6CGT9HB\Downloads\844478ee8fac1bef84f3595531e8c1c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32656"/>
            <a:ext cx="2736304" cy="3187554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3D3C02-2608-82E9-1EC5-454D66419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952328" cy="2952328"/>
          </a:xfrm>
          <a:prstGeom prst="rect">
            <a:avLst/>
          </a:prstGeom>
          <a:ln w="44450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14F09C-8497-C47B-BBCF-687916BA9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33" y="4077072"/>
            <a:ext cx="3505199" cy="2614612"/>
          </a:xfrm>
          <a:prstGeom prst="rect">
            <a:avLst/>
          </a:prstGeom>
          <a:ln w="444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3888432" cy="1084982"/>
          </a:xfrm>
          <a:prstGeom prst="roundRect">
            <a:avLst/>
          </a:prstGeom>
          <a:solidFill>
            <a:schemeClr val="bg1">
              <a:alpha val="66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Проект-игра</a:t>
            </a:r>
          </a:p>
        </p:txBody>
      </p:sp>
      <p:pic>
        <p:nvPicPr>
          <p:cNvPr id="2055" name="Picture 7" descr="C:\Users\TEMP.LAPTOP-S6CGT9HB\Downloads\Снимок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821300">
            <a:off x="5649450" y="4959525"/>
            <a:ext cx="2664297" cy="98542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188640"/>
            <a:ext cx="3178696" cy="720080"/>
          </a:xfrm>
          <a:prstGeom prst="roundRect">
            <a:avLst/>
          </a:prstGeom>
          <a:solidFill>
            <a:schemeClr val="bg1">
              <a:alpha val="69000"/>
            </a:schemeClr>
          </a:solidFill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Цель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23528" y="1268760"/>
            <a:ext cx="8424936" cy="919401"/>
          </a:xfrm>
          <a:prstGeom prst="round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Познакомиться с созданием игр, для лучшего освоения языка программирования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python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 работы с объектами.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915816" y="2564904"/>
            <a:ext cx="3178696" cy="724942"/>
          </a:xfrm>
          <a:prstGeom prst="roundRect">
            <a:avLst/>
          </a:prstGeom>
          <a:solidFill>
            <a:schemeClr val="bg1">
              <a:alpha val="69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Задачи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1640" y="3645024"/>
            <a:ext cx="6480720" cy="2962513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Определиться с библиотекой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Сделать концепцию (модель) игры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Написать сюжет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Найти картинки (спрайты), нарисовать анимации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Начать делать проект, изучив библиотеку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Тестирование и отладка проекта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484" y="289913"/>
            <a:ext cx="3250704" cy="940966"/>
          </a:xfrm>
          <a:prstGeom prst="roundRect">
            <a:avLst/>
          </a:prstGeom>
          <a:solidFill>
            <a:schemeClr val="bg1">
              <a:alpha val="53000"/>
            </a:schemeClr>
          </a:solidFill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pic>
        <p:nvPicPr>
          <p:cNvPr id="4098" name="Picture 2" descr="C:\Users\TEMP.LAPTOP-S6CGT9HB\Downloads\1662488167_new_preview_the_binding_of_isaac___icon_by_blagoicons_da3zzxb-full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5728" y="2288704"/>
            <a:ext cx="2280592" cy="228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 descr="C:\Users\TEMP.LAPTOP-S6CGT9HB\Downloads\p1_4131211_d7cf6ba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6733" y="4547001"/>
            <a:ext cx="2160240" cy="2160240"/>
          </a:xfrm>
          <a:prstGeom prst="rect">
            <a:avLst/>
          </a:prstGeom>
          <a:noFill/>
        </p:spPr>
      </p:pic>
      <p:pic>
        <p:nvPicPr>
          <p:cNvPr id="4100" name="Picture 4" descr="C:\Users\TEMP.LAPTOP-S6CGT9HB\Downloads\9447554ce47d893a8de5441316991c1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5656" y="1052736"/>
            <a:ext cx="1681808" cy="16818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9495D-A8D3-98D3-45E5-02AB0E0785E5}"/>
              </a:ext>
            </a:extLst>
          </p:cNvPr>
          <p:cNvSpPr txBox="1"/>
          <p:nvPr/>
        </p:nvSpPr>
        <p:spPr>
          <a:xfrm>
            <a:off x="5142332" y="1662807"/>
            <a:ext cx="1603324" cy="46166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SoulKnight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4439B-78EC-6BDE-DA86-EB7B83864A49}"/>
              </a:ext>
            </a:extLst>
          </p:cNvPr>
          <p:cNvSpPr txBox="1"/>
          <p:nvPr/>
        </p:nvSpPr>
        <p:spPr>
          <a:xfrm>
            <a:off x="539552" y="3198167"/>
            <a:ext cx="2720617" cy="4616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binding of Isaac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81B8A-ADD4-1BB7-653B-01C352D7D632}"/>
              </a:ext>
            </a:extLst>
          </p:cNvPr>
          <p:cNvSpPr txBox="1"/>
          <p:nvPr/>
        </p:nvSpPr>
        <p:spPr>
          <a:xfrm>
            <a:off x="3970482" y="5396288"/>
            <a:ext cx="1473480" cy="461665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cells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3933056"/>
            <a:ext cx="2771800" cy="1224136"/>
          </a:xfrm>
          <a:prstGeom prst="round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Низкий порог вхождения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752" y="476672"/>
            <a:ext cx="4403980" cy="102155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itchFamily="18" charset="0"/>
                <a:cs typeface="Times New Roman" pitchFamily="18" charset="0"/>
              </a:rPr>
              <a:t>Cyber Ravage</a:t>
            </a:r>
            <a:r>
              <a:rPr lang="ru-RU" sz="5400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192" y="1844824"/>
            <a:ext cx="2725037" cy="1224136"/>
          </a:xfrm>
          <a:prstGeom prst="round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Примитивное управление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8224" y="5445224"/>
            <a:ext cx="2376264" cy="1224136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Быстро и динамично</a:t>
            </a:r>
          </a:p>
        </p:txBody>
      </p:sp>
      <p:pic>
        <p:nvPicPr>
          <p:cNvPr id="1026" name="Picture 2" descr="C:\Users\TEMP.LAPTOP-S6CGT9HB\Downloads\divider_geometry_statonary_math_school_icon_25579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33056"/>
            <a:ext cx="1219200" cy="1219200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</p:pic>
      <p:pic>
        <p:nvPicPr>
          <p:cNvPr id="1027" name="Picture 3" descr="C:\Users\TEMP.LAPTOP-S6CGT9HB\Downloads\976605-appliances-console-controller-dualshock-gamepad-games-videogame_1065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844824"/>
            <a:ext cx="1219200" cy="1219200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</p:pic>
      <p:pic>
        <p:nvPicPr>
          <p:cNvPr id="1028" name="Picture 4" descr="C:\Users\TEMP.LAPTOP-S6CGT9HB\Downloads\speed_fast_arrows_icon_14899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445224"/>
            <a:ext cx="1219200" cy="121920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5554960" cy="1143000"/>
          </a:xfrm>
          <a:prstGeom prst="roundRect">
            <a:avLst/>
          </a:prstGeom>
          <a:solidFill>
            <a:schemeClr val="bg1">
              <a:alpha val="67000"/>
            </a:schemeClr>
          </a:solidFill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Внутриигровой процесс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1720" y="2708920"/>
            <a:ext cx="2303233" cy="783193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Rouglike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TEMP.LAPTOP-S6CGT9HB\Downloads\dungeon_icon_19927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708920"/>
            <a:ext cx="792088" cy="792088"/>
          </a:xfrm>
          <a:prstGeom prst="roundRect">
            <a:avLst/>
          </a:prstGeom>
          <a:solidFill>
            <a:schemeClr val="bg1">
              <a:alpha val="52000"/>
            </a:schemeClr>
          </a:solidFill>
        </p:spPr>
      </p:pic>
      <p:pic>
        <p:nvPicPr>
          <p:cNvPr id="2051" name="Picture 3" descr="C:\Users\TEMP.LAPTOP-S6CGT9HB\Downloads\game_sword_weapon_attack_war_icon_13375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581128"/>
            <a:ext cx="792088" cy="792088"/>
          </a:xfrm>
          <a:prstGeom prst="roundRect">
            <a:avLst/>
          </a:prstGeom>
          <a:solidFill>
            <a:schemeClr val="bg1">
              <a:alpha val="42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5076056" y="4581128"/>
            <a:ext cx="2592288" cy="783193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Бей и беги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476672"/>
            <a:ext cx="4474840" cy="940966"/>
          </a:xfrm>
          <a:prstGeom prst="roundRect">
            <a:avLst/>
          </a:prstGeo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09FF5-D126-EEEA-2CC1-D7C01E54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84" y="2492896"/>
            <a:ext cx="4257632" cy="29752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332656"/>
            <a:ext cx="4546848" cy="1084982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Движение</a:t>
            </a:r>
          </a:p>
        </p:txBody>
      </p:sp>
      <p:pic>
        <p:nvPicPr>
          <p:cNvPr id="3077" name="Picture 5" descr="C:\Users\1\Desktop\игры\Cyber_ravage\code\test\images\char\right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4077072"/>
            <a:ext cx="1440160" cy="2194530"/>
          </a:xfrm>
          <a:prstGeom prst="rect">
            <a:avLst/>
          </a:prstGeom>
          <a:solidFill>
            <a:schemeClr val="bg1">
              <a:alpha val="22000"/>
            </a:schemeClr>
          </a:solidFill>
          <a:ln w="22225">
            <a:solidFill>
              <a:schemeClr val="accent5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74861" y="1772816"/>
            <a:ext cx="1024915" cy="510778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Влево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5449" y="1772816"/>
            <a:ext cx="1186956" cy="510778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Вправо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793" y="3526252"/>
            <a:ext cx="848350" cy="510778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AFK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512A8E-AF85-ACFB-6ED0-0E086E70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52" y="2303569"/>
            <a:ext cx="1885950" cy="25336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9B008F-1EDF-0456-4EF9-5328C4FAA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4" y="2307762"/>
            <a:ext cx="1885950" cy="25336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128</Words>
  <Application>Microsoft Office PowerPoint</Application>
  <PresentationFormat>Экран (4:3)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Тема Office</vt:lpstr>
      <vt:lpstr>Cyber Ravage</vt:lpstr>
      <vt:lpstr>Введение</vt:lpstr>
      <vt:lpstr>Проект-игра</vt:lpstr>
      <vt:lpstr>Цель</vt:lpstr>
      <vt:lpstr>Аналоги</vt:lpstr>
      <vt:lpstr>Презентация PowerPoint</vt:lpstr>
      <vt:lpstr>Внутриигровой процесс </vt:lpstr>
      <vt:lpstr>Меню</vt:lpstr>
      <vt:lpstr>Движение</vt:lpstr>
      <vt:lpstr>Прыжок</vt:lpstr>
      <vt:lpstr>Атака</vt:lpstr>
      <vt:lpstr>Поражение</vt:lpstr>
      <vt:lpstr>Выводы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Ravage</dc:title>
  <dc:creator>1</dc:creator>
  <cp:lastModifiedBy>Пользователь</cp:lastModifiedBy>
  <cp:revision>24</cp:revision>
  <dcterms:created xsi:type="dcterms:W3CDTF">2025-04-22T20:17:32Z</dcterms:created>
  <dcterms:modified xsi:type="dcterms:W3CDTF">2025-04-24T20:38:59Z</dcterms:modified>
</cp:coreProperties>
</file>